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4D73-0DEC-EA9F-B322-4B4C22883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1D7AF-2834-7205-2609-31A4BBF77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EC915-AEA0-8CA0-6D97-1FB112F6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9577C-DE7D-8B36-EF99-91A546C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C808A-08B6-0CF8-CE59-7AC599BD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1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3C47-B0E3-941F-98AF-D9022EBA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DD9B8-342D-F280-6A22-640473F9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4D86A-9284-AB49-6D5B-F2B26FDB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1BB4-DEFC-BA82-50E4-6AF16FD1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3BEE1-1608-25CE-FF41-DB519256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15A1C-9B21-26C5-7CF8-43FB8A625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2FE71-CBC4-1B3A-1481-B50B7C976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55DD7-BD1E-D400-D62F-093CF936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25595-63BF-B954-4C0B-B79F107D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5B847-3667-3E23-6DC9-DFAB5A1B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6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0666-30D0-8118-51E9-95347D0C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82225-130B-F78E-3985-BDC22DFE4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2A33-4063-2BC0-83E0-A2ACFA64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64FC1-8B22-2EB1-DD59-7FE24955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D3F22-56DC-33A9-22B5-F4B71349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7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06E8-6F7A-8B0B-C81E-E85DB7B1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2E7E0-5F95-DC3D-D3FB-C1C70F2D6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31FA3-902B-E30A-D8F8-E55F7822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C33D9-7411-EF03-7CDD-7FDD1D47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0B59-7C7E-DF53-6D1C-B5BE195B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2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E72C-BA92-4EED-BE9F-67D3FAC4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F3351-8917-F755-459D-CF8D6E573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3B89E-9A2D-A297-3093-327C389A3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AD551-EDA2-6893-B95F-A1D68D26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0F401-AE20-C794-60F2-879E09E5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6060F-DADF-D0A9-CF6B-4C40553F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4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9B8C-5648-84D8-3ABA-81DCF5CA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7E01D-5AE6-E7CA-6E63-7F3A33EF2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1B88D-308C-C110-7252-A8132B248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502C8-5FD3-E7F9-C20E-79B3E278F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3B2049-9552-BDC7-0435-22F7C181E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E8045-4318-0845-2944-B40A50909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C42B5-AC53-5385-EDDB-11B5B6D0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3AEF2-1800-3E6F-4183-B09F6459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6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48C6-4165-CF05-F60F-2F6B68E0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78E8E-C447-784E-5851-D7E010BF6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34DA0-3B7A-4A6B-3D1A-FE0AA764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92E90-8B9C-0FCB-16CE-70E1710E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1156D-05FE-5751-E99F-8E9D636D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361DF-814F-F2AB-4312-9FE6C7CA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36EB9-76AB-3AD1-C2D5-4A3AAED6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4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BC1B3-BC1F-1ADC-BD0C-F8EBD370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FF28F-66B4-7EFB-35B5-411D081C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C945A-6E3A-7ACB-0729-D57D5033C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BBB6E-A0BB-F4D5-EF4F-C3F4E3A82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CB169-C2DF-4DEE-8648-BB2E21C0E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FA82C-D937-35F0-BDDC-A9D185A0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1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9B70-89F6-C8A8-A03A-4B94B98E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E3007-2E92-AC88-F248-E654C6601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BA5EB-3095-55CD-B627-955069A20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BB033-3877-5849-8CDD-448A9659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F9F31-4BA9-240A-F11E-67EAFB45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B9D48-BEEF-0269-6A3D-638C3ABD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8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304EE-A7DE-F7EF-CED1-0D5EBE71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E675B-8D9E-7E30-C031-3446C27E3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3ACA0-43ED-AE39-E320-369921F29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6BBA3-3D6A-4258-B929-67DB9546DBC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6E9CB-AD5C-431D-FF02-5EEA344C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3E189-85CF-8A56-576C-C16CA841E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D689-B9A5-4302-B597-59B4C39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7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Rise of AI in Everyday Life: Implications and Applications. | by David  Jack | Medium">
            <a:extLst>
              <a:ext uri="{FF2B5EF4-FFF2-40B4-BE49-F238E27FC236}">
                <a16:creationId xmlns:a16="http://schemas.microsoft.com/office/drawing/2014/main" id="{506AD055-252D-BEA2-29B8-ACDF2A8F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4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21208-D10A-EF8F-FD39-7801708DE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554" y="207095"/>
            <a:ext cx="11089532" cy="2548466"/>
          </a:xfrm>
        </p:spPr>
        <p:txBody>
          <a:bodyPr>
            <a:normAutofit/>
          </a:bodyPr>
          <a:lstStyle/>
          <a:p>
            <a:r>
              <a:rPr lang="en-US" b="1" i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FF"/>
                </a:solidFill>
              </a:rPr>
              <a:t>The Future of Artificial Intelligence in daily Life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9B54E-5598-CF00-4FD0-781D856D6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6782" y="4535424"/>
            <a:ext cx="4507992" cy="168249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4800" b="1" i="1" dirty="0">
                <a:solidFill>
                  <a:srgbClr val="00B0F0"/>
                </a:solidFill>
              </a:rPr>
              <a:t>Presentation by -</a:t>
            </a:r>
            <a:r>
              <a:rPr lang="en-US" sz="4800" b="1" i="1" dirty="0">
                <a:solidFill>
                  <a:srgbClr val="FFFF00"/>
                </a:solidFill>
              </a:rPr>
              <a:t>Abhinav Kumar</a:t>
            </a:r>
          </a:p>
        </p:txBody>
      </p:sp>
    </p:spTree>
    <p:extLst>
      <p:ext uri="{BB962C8B-B14F-4D97-AF65-F5344CB8AC3E}">
        <p14:creationId xmlns:p14="http://schemas.microsoft.com/office/powerpoint/2010/main" val="3784854096"/>
      </p:ext>
    </p:extLst>
  </p:cSld>
  <p:clrMapOvr>
    <a:masterClrMapping/>
  </p:clrMapOvr>
  <p:transition spd="slow"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F543D-E7B5-3256-EB60-3FBAFCBD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934204-02B0-4501-18BB-DA8BA8AA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36" y="1038892"/>
            <a:ext cx="5447097" cy="1325563"/>
          </a:xfrm>
        </p:spPr>
        <p:txBody>
          <a:bodyPr>
            <a:noAutofit/>
          </a:bodyPr>
          <a:lstStyle/>
          <a:p>
            <a:r>
              <a:rPr lang="en-US" sz="6000" b="1" i="1" u="sng" dirty="0">
                <a:solidFill>
                  <a:srgbClr val="FFC000"/>
                </a:solidFill>
              </a:rPr>
              <a:t>The Road Ahead</a:t>
            </a:r>
            <a:endParaRPr lang="en-US" sz="6000" i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CC53-3860-09E6-F55B-7F507ACA7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918" y="2624522"/>
            <a:ext cx="7834163" cy="3266139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5200" b="1" i="1" dirty="0">
                <a:solidFill>
                  <a:srgbClr val="FF0000"/>
                </a:solidFill>
              </a:rPr>
              <a:t>Future innovations (AI + AR/VR, robotics)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200" b="1" i="1" dirty="0">
                <a:solidFill>
                  <a:srgbClr val="FF0000"/>
                </a:solidFill>
              </a:rPr>
              <a:t>AI in sustainability (energy, agriculture)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200" b="1" i="1" dirty="0">
                <a:solidFill>
                  <a:srgbClr val="FF0000"/>
                </a:solidFill>
              </a:rPr>
              <a:t>Emphasis on responsible AI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1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nclusion of Artificial Intelligence in Education -Guide [2025]">
            <a:extLst>
              <a:ext uri="{FF2B5EF4-FFF2-40B4-BE49-F238E27FC236}">
                <a16:creationId xmlns:a16="http://schemas.microsoft.com/office/drawing/2014/main" id="{234248A1-4A24-2831-4AFB-F06B4792E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15163-5F8A-DE87-F03F-13A98E7B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775" y="1143050"/>
            <a:ext cx="4099560" cy="1325563"/>
          </a:xfrm>
        </p:spPr>
        <p:txBody>
          <a:bodyPr>
            <a:normAutofit/>
          </a:bodyPr>
          <a:lstStyle/>
          <a:p>
            <a:r>
              <a:rPr lang="en-US" sz="6000" b="1" i="1" u="sng" dirty="0">
                <a:solidFill>
                  <a:srgbClr val="FFC000"/>
                </a:solidFill>
              </a:rPr>
              <a:t>Conclusion</a:t>
            </a:r>
            <a:endParaRPr lang="en-US" sz="6000" i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C245-C561-3A58-9E3A-7B11375DE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243" y="2468613"/>
            <a:ext cx="7622406" cy="3518301"/>
          </a:xfrm>
        </p:spPr>
        <p:txBody>
          <a:bodyPr>
            <a:normAutofit fontScale="92500"/>
          </a:bodyPr>
          <a:lstStyle/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AI is increasingly integral to daily life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Benefits must be balanced with ethical considerations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The future is AI-enhanced, not AI-replaced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uture of Artificial Intelligence in Everyday Life | by Huzaifa Khan |  Medium">
            <a:extLst>
              <a:ext uri="{FF2B5EF4-FFF2-40B4-BE49-F238E27FC236}">
                <a16:creationId xmlns:a16="http://schemas.microsoft.com/office/drawing/2014/main" id="{9F4B96C0-F2A6-E838-6655-7B7AB730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45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C59F5-B018-C34A-2F47-59BA585D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773937"/>
            <a:ext cx="11265408" cy="1481327"/>
          </a:xfrm>
        </p:spPr>
        <p:txBody>
          <a:bodyPr>
            <a:normAutofit fontScale="90000"/>
          </a:bodyPr>
          <a:lstStyle/>
          <a:p>
            <a:b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7200" b="1" i="1" dirty="0">
                <a:solidFill>
                  <a:srgbClr val="FFFF00"/>
                </a:solidFill>
              </a:rPr>
              <a:t>The Future of Artificial Intelligence in Daily Life</a:t>
            </a:r>
            <a:br>
              <a:rPr lang="en-US" sz="7200" b="1" i="1" dirty="0">
                <a:solidFill>
                  <a:srgbClr val="FFFF00"/>
                </a:solidFill>
              </a:rPr>
            </a:br>
            <a:br>
              <a:rPr lang="en-US" sz="6700" b="1" i="1" u="sng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</a:rPr>
            </a:br>
            <a:endParaRPr lang="en-US" sz="6700" i="1" u="sng" dirty="0">
              <a:ln w="0"/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9A18-BF27-13E3-1D50-655490C88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5235" y="1929384"/>
            <a:ext cx="7121530" cy="398726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/>
          </a:p>
          <a:p>
            <a:pPr marL="0" indent="0">
              <a:buNone/>
            </a:pPr>
            <a:endParaRPr lang="en-US" sz="4000" b="1" i="1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Subtitle: Transforming the Way We Live, Work, and Connect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Presented by: [Your Name]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Date: [Presentation Date]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01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Impact of Artificial Intelligence on Everyday Life">
            <a:extLst>
              <a:ext uri="{FF2B5EF4-FFF2-40B4-BE49-F238E27FC236}">
                <a16:creationId xmlns:a16="http://schemas.microsoft.com/office/drawing/2014/main" id="{2FF9FAEF-122C-8B26-228C-9BA0DD51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732"/>
            <a:ext cx="12192000" cy="68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9826D-6FBF-5DE5-F500-6BD957F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877" y="999892"/>
            <a:ext cx="5265463" cy="1325563"/>
          </a:xfrm>
        </p:spPr>
        <p:txBody>
          <a:bodyPr>
            <a:noAutofit/>
          </a:bodyPr>
          <a:lstStyle/>
          <a:p>
            <a:r>
              <a:rPr lang="en-US" sz="6000" b="1" i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i="1" u="sng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BF474-4A71-DE3A-0842-DC7F036431AC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A3F7A76-6E05-12BB-7D4F-484583A0F4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45097" y="2640781"/>
            <a:ext cx="762028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What is Artificial Intelligence (AI)?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Brief history of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Why AI matters today </a:t>
            </a:r>
          </a:p>
        </p:txBody>
      </p:sp>
    </p:spTree>
    <p:extLst>
      <p:ext uri="{BB962C8B-B14F-4D97-AF65-F5344CB8AC3E}">
        <p14:creationId xmlns:p14="http://schemas.microsoft.com/office/powerpoint/2010/main" val="82309553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0BAD55-837A-E799-79A3-4AECD990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7CED0-4CAA-EA8E-2804-59121F05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565" y="1034881"/>
            <a:ext cx="7250390" cy="1325563"/>
          </a:xfrm>
        </p:spPr>
        <p:txBody>
          <a:bodyPr>
            <a:noAutofit/>
          </a:bodyPr>
          <a:lstStyle/>
          <a:p>
            <a:r>
              <a:rPr lang="it-IT" sz="6000" b="1" i="1" u="sng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AI in Communication</a:t>
            </a:r>
            <a:endParaRPr lang="en-US" sz="6000" b="1" i="1" u="sng" dirty="0">
              <a:ln w="12700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A8C526-9FFE-7B4F-3877-2FFA21013B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9683" y="2653020"/>
            <a:ext cx="711927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Smart assistants (Siri, Alexa, Google Assistant)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Language translation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Chatbots in customer service</a:t>
            </a:r>
          </a:p>
        </p:txBody>
      </p:sp>
    </p:spTree>
    <p:extLst>
      <p:ext uri="{BB962C8B-B14F-4D97-AF65-F5344CB8AC3E}">
        <p14:creationId xmlns:p14="http://schemas.microsoft.com/office/powerpoint/2010/main" val="22131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Smart Home Jury Is Still Out on Matter, AI Could Help | Analysis">
            <a:extLst>
              <a:ext uri="{FF2B5EF4-FFF2-40B4-BE49-F238E27FC236}">
                <a16:creationId xmlns:a16="http://schemas.microsoft.com/office/drawing/2014/main" id="{C24B1E7A-3F38-2D1A-FF5C-D7DF9DB9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765241-0D87-27D7-A2AD-86BDA71A5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624" y="971266"/>
            <a:ext cx="6335098" cy="1733030"/>
          </a:xfrm>
        </p:spPr>
        <p:txBody>
          <a:bodyPr>
            <a:normAutofit/>
          </a:bodyPr>
          <a:lstStyle/>
          <a:p>
            <a:r>
              <a:rPr lang="en-US" sz="67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6700" b="1" i="1" u="sng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AI in the Home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DD170-BB9A-408E-DD15-50D89C9C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339" y="2467147"/>
            <a:ext cx="7127668" cy="36737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Smart home devices (thermostats, lights, security)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Personalized recommendations (streaming platforms, shopping)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AI-powered appliances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8542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I in Transportation: Revolutionizing the Future of Mobility | by AI Tech  Daily | Medium">
            <a:extLst>
              <a:ext uri="{FF2B5EF4-FFF2-40B4-BE49-F238E27FC236}">
                <a16:creationId xmlns:a16="http://schemas.microsoft.com/office/drawing/2014/main" id="{47B53BCD-5E9C-8BA7-AE45-CFDF2814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7F6F2-ADF9-48E8-1CD4-56BB2A31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622" y="1060898"/>
            <a:ext cx="6813243" cy="1435608"/>
          </a:xfrm>
        </p:spPr>
        <p:txBody>
          <a:bodyPr>
            <a:normAutofit fontScale="90000"/>
          </a:bodyPr>
          <a:lstStyle/>
          <a:p>
            <a:r>
              <a:rPr lang="en-US" sz="6700" b="1" i="1" u="sng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AI in Transportation</a:t>
            </a:r>
            <a:br>
              <a:rPr lang="en-US" b="1" i="1" u="sng" dirty="0"/>
            </a:br>
            <a:endParaRPr lang="en-US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4366-A0C9-9D34-5C5D-6ADCBB93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135" y="2496506"/>
            <a:ext cx="6813242" cy="34947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Autonomous vehicles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Traffic and route optimization (Google Maps, Waze)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Ride-sharing algorithms (Uber, Lyft)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7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AI Healthcare Startups are Redefining Medical Innovation">
            <a:extLst>
              <a:ext uri="{FF2B5EF4-FFF2-40B4-BE49-F238E27FC236}">
                <a16:creationId xmlns:a16="http://schemas.microsoft.com/office/drawing/2014/main" id="{6975BBBF-0A0F-CAFD-E440-14E3F202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00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7FE8E-7D67-1070-1A79-B7D3E6EA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623" y="1096645"/>
            <a:ext cx="5495223" cy="1325563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chemeClr val="accent4"/>
                </a:solidFill>
              </a:rPr>
              <a:t> </a:t>
            </a:r>
            <a:r>
              <a:rPr lang="en-US" sz="6700" b="1" i="1" u="sng" dirty="0">
                <a:solidFill>
                  <a:schemeClr val="accent4"/>
                </a:solidFill>
              </a:rPr>
              <a:t>AI in Healthcare</a:t>
            </a:r>
            <a:br>
              <a:rPr lang="en-US" b="1" i="1" u="sng" dirty="0">
                <a:solidFill>
                  <a:schemeClr val="accent4"/>
                </a:solidFill>
              </a:rPr>
            </a:br>
            <a:endParaRPr lang="en-US" i="1" u="sng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F8E3-0317-68DF-06A2-266474B0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240" y="2672465"/>
            <a:ext cx="6919762" cy="2591101"/>
          </a:xfrm>
        </p:spPr>
        <p:txBody>
          <a:bodyPr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0" b="1" i="1" dirty="0">
                <a:solidFill>
                  <a:srgbClr val="FF0000"/>
                </a:solidFill>
              </a:rPr>
              <a:t>Diagnostic tools (image recognition for X-rays, MRIs)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0" b="1" i="1" dirty="0">
                <a:solidFill>
                  <a:srgbClr val="FF0000"/>
                </a:solidFill>
              </a:rPr>
              <a:t>Personalized medicine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0" b="1" i="1" dirty="0">
                <a:solidFill>
                  <a:srgbClr val="FF0000"/>
                </a:solidFill>
              </a:rPr>
              <a:t>Virtual health assistants</a:t>
            </a:r>
          </a:p>
          <a:p>
            <a:pPr marL="0" indent="0">
              <a:buNone/>
            </a:pPr>
            <a:endParaRPr lang="en-US" sz="3200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4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I and Education: A Dynamic Duo (Glimpse of the future)">
            <a:extLst>
              <a:ext uri="{FF2B5EF4-FFF2-40B4-BE49-F238E27FC236}">
                <a16:creationId xmlns:a16="http://schemas.microsoft.com/office/drawing/2014/main" id="{ADA7D3FF-9D06-E3C2-C1E2-661F9FFB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AF19-EE55-7B0E-1AEA-2531A980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918" y="1039530"/>
            <a:ext cx="5257800" cy="1395662"/>
          </a:xfrm>
        </p:spPr>
        <p:txBody>
          <a:bodyPr>
            <a:normAutofit fontScale="90000"/>
          </a:bodyPr>
          <a:lstStyle/>
          <a:p>
            <a:r>
              <a:rPr lang="en-US" sz="6700" b="1" dirty="0"/>
              <a:t> </a:t>
            </a:r>
            <a:r>
              <a:rPr lang="en-US" sz="6700" b="1" i="1" u="sng" dirty="0">
                <a:solidFill>
                  <a:schemeClr val="accent4"/>
                </a:solidFill>
              </a:rPr>
              <a:t>AI in Education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BBD2-CCFE-FDE8-B646-AB8ABDC57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918" y="2435192"/>
            <a:ext cx="6544377" cy="28089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Personalized learning 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Virtual tutors and assistants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F0000"/>
                </a:solidFill>
              </a:rPr>
              <a:t>Automated grading systems</a:t>
            </a:r>
          </a:p>
          <a:p>
            <a:pPr marL="0" indent="0">
              <a:buNone/>
            </a:pPr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140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volutionizing Workplace Safety">
            <a:extLst>
              <a:ext uri="{FF2B5EF4-FFF2-40B4-BE49-F238E27FC236}">
                <a16:creationId xmlns:a16="http://schemas.microsoft.com/office/drawing/2014/main" id="{7629084A-B9C3-014D-613B-3EA29A01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3A802-F50B-778B-F961-74FC4A65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256" y="1430713"/>
            <a:ext cx="5880234" cy="1325563"/>
          </a:xfrm>
        </p:spPr>
        <p:txBody>
          <a:bodyPr>
            <a:normAutofit fontScale="90000"/>
          </a:bodyPr>
          <a:lstStyle/>
          <a:p>
            <a:r>
              <a:rPr lang="en-US" sz="6700" b="1" dirty="0"/>
              <a:t> </a:t>
            </a:r>
            <a:r>
              <a:rPr lang="en-US" sz="6700" b="1" i="1" u="sng" dirty="0">
                <a:solidFill>
                  <a:schemeClr val="accent4"/>
                </a:solidFill>
              </a:rPr>
              <a:t>AI in Workplaces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5C550-7045-F0C6-E799-8E9461906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363" y="2499393"/>
            <a:ext cx="7882288" cy="301588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300" b="1" dirty="0">
                <a:solidFill>
                  <a:srgbClr val="FF0000"/>
                </a:solidFill>
              </a:rPr>
              <a:t>Automation of repetitive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300" b="1" dirty="0">
                <a:solidFill>
                  <a:srgbClr val="FF0000"/>
                </a:solidFill>
              </a:rPr>
              <a:t>Data analysis and decision-making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300" b="1" dirty="0">
                <a:solidFill>
                  <a:srgbClr val="FF0000"/>
                </a:solidFill>
              </a:rPr>
              <a:t>AI in HR (resume screening, performance tracking</a:t>
            </a:r>
            <a:r>
              <a:rPr lang="en-US" sz="4300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7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245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The Future of Artificial Intelligence in daily Life </vt:lpstr>
      <vt:lpstr> The Future of Artificial Intelligence in Daily Life  </vt:lpstr>
      <vt:lpstr> Introduction</vt:lpstr>
      <vt:lpstr> AI in Communication</vt:lpstr>
      <vt:lpstr> AI in the Home </vt:lpstr>
      <vt:lpstr> AI in Transportation </vt:lpstr>
      <vt:lpstr> AI in Healthcare </vt:lpstr>
      <vt:lpstr> AI in Education </vt:lpstr>
      <vt:lpstr> AI in Workplaces </vt:lpstr>
      <vt:lpstr>The Road Ahead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BIJWASAN10</dc:creator>
  <cp:lastModifiedBy>BIJWASAN10</cp:lastModifiedBy>
  <cp:revision>8</cp:revision>
  <dcterms:created xsi:type="dcterms:W3CDTF">2025-05-27T04:49:17Z</dcterms:created>
  <dcterms:modified xsi:type="dcterms:W3CDTF">2025-05-29T05:41:19Z</dcterms:modified>
</cp:coreProperties>
</file>